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6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1F1C5-B71C-4C3B-B199-93FB32B6560C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5EF64-E30F-4BB4-9F1C-42DC5C01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3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EF64-E30F-4BB4-9F1C-42DC5C0125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71d54f4b09795d02cbc6959c1145e88628924.mp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610600" cy="33239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Homa" panose="00000400000000000000" pitchFamily="2" charset="-78"/>
              </a:rPr>
              <a:t>اهداف</a:t>
            </a:r>
            <a:endParaRPr lang="fa-IR" sz="2800" dirty="0">
              <a:cs typeface="B Hom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Homa" panose="00000400000000000000" pitchFamily="2" charset="-78"/>
              </a:rPr>
              <a:t>۱-کودکان بدانند که مسلمان بودن بسیار خوب است.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Homa" panose="00000400000000000000" pitchFamily="2" charset="-78"/>
              </a:rPr>
              <a:t>۲-کودکان به خواندن سوره نصر علاقمند شوند.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Homa" panose="00000400000000000000" pitchFamily="2" charset="-78"/>
              </a:rPr>
              <a:t>۳-کودکان با پیامهای سوره نصر </a:t>
            </a:r>
            <a:r>
              <a:rPr lang="fa-IR" sz="2800" dirty="0"/>
              <a:t> </a:t>
            </a:r>
            <a:r>
              <a:rPr lang="fa-IR" sz="2800" dirty="0">
                <a:cs typeface="B Homa" panose="00000400000000000000" pitchFamily="2" charset="-78"/>
              </a:rPr>
              <a:t>مانند شکر خدای مهربان به خاطر اینکه ما مسلمان </a:t>
            </a:r>
            <a:r>
              <a:rPr lang="fa-IR" sz="2800" dirty="0" smtClean="0">
                <a:cs typeface="B Homa" panose="00000400000000000000" pitchFamily="2" charset="-78"/>
              </a:rPr>
              <a:t>هستیم</a:t>
            </a:r>
            <a:r>
              <a:rPr lang="fa-IR" sz="2800" dirty="0">
                <a:cs typeface="B Homa" panose="00000400000000000000" pitchFamily="2" charset="-78"/>
              </a:rPr>
              <a:t> </a:t>
            </a:r>
            <a:r>
              <a:rPr lang="fa-IR" sz="2800" dirty="0" smtClean="0">
                <a:cs typeface="B Homa" panose="00000400000000000000" pitchFamily="2" charset="-78"/>
              </a:rPr>
              <a:t>،  </a:t>
            </a:r>
            <a:r>
              <a:rPr lang="fa-IR" sz="2800" dirty="0">
                <a:cs typeface="B Homa" panose="00000400000000000000" pitchFamily="2" charset="-78"/>
              </a:rPr>
              <a:t>آشنا شوند.</a:t>
            </a:r>
          </a:p>
        </p:txBody>
      </p:sp>
    </p:spTree>
    <p:extLst>
      <p:ext uri="{BB962C8B-B14F-4D97-AF65-F5344CB8AC3E}">
        <p14:creationId xmlns:p14="http://schemas.microsoft.com/office/powerpoint/2010/main" val="4971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3058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cs typeface="B Koodak" panose="00000700000000000000" pitchFamily="2" charset="-78"/>
              </a:rPr>
              <a:t>هو هو هو دنیا چه رنگارنگه   </a:t>
            </a:r>
            <a:r>
              <a:rPr lang="fa-IR" sz="2800" b="1" dirty="0" smtClean="0">
                <a:cs typeface="B Koodak" panose="00000700000000000000" pitchFamily="2" charset="-78"/>
              </a:rPr>
              <a:t>              </a:t>
            </a:r>
            <a:r>
              <a:rPr lang="fa-IR" sz="2800" b="1" dirty="0">
                <a:cs typeface="B Koodak" panose="00000700000000000000" pitchFamily="2" charset="-78"/>
              </a:rPr>
              <a:t>    قطار قرآنی ما قشنگه</a:t>
            </a:r>
            <a:endParaRPr lang="fa-IR" sz="2800" dirty="0">
              <a:cs typeface="B Koodak" panose="00000700000000000000" pitchFamily="2" charset="-78"/>
            </a:endParaRPr>
          </a:p>
          <a:p>
            <a:pPr algn="r" rtl="1"/>
            <a:r>
              <a:rPr lang="fa-IR" sz="2800" b="1" dirty="0">
                <a:cs typeface="B Koodak" panose="00000700000000000000" pitchFamily="2" charset="-78"/>
              </a:rPr>
              <a:t>هو هو هو بچه باهوش کیه؟     </a:t>
            </a:r>
            <a:r>
              <a:rPr lang="fa-IR" sz="2800" b="1" dirty="0" smtClean="0">
                <a:cs typeface="B Koodak" panose="00000700000000000000" pitchFamily="2" charset="-78"/>
              </a:rPr>
              <a:t>                ایستگاه دوم ما </a:t>
            </a:r>
            <a:r>
              <a:rPr lang="fa-IR" sz="2800" b="1" dirty="0">
                <a:cs typeface="B Koodak" panose="00000700000000000000" pitchFamily="2" charset="-78"/>
              </a:rPr>
              <a:t>آیه اش چیه؟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1600200"/>
            <a:ext cx="8153400" cy="374765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5400" dirty="0" smtClean="0">
                <a:cs typeface="B Koodak" panose="00000700000000000000" pitchFamily="2" charset="-78"/>
              </a:rPr>
              <a:t>وَ رَاَیتَ النّاسَ </a:t>
            </a:r>
          </a:p>
          <a:p>
            <a:pPr algn="ctr">
              <a:lnSpc>
                <a:spcPct val="150000"/>
              </a:lnSpc>
            </a:pPr>
            <a:r>
              <a:rPr lang="fa-IR" sz="5400" dirty="0" smtClean="0">
                <a:cs typeface="B Koodak" panose="00000700000000000000" pitchFamily="2" charset="-78"/>
              </a:rPr>
              <a:t>یَدخُلونَ فی دین اللهِ اَفواجاً</a:t>
            </a:r>
            <a:endParaRPr lang="en-US" sz="5400" dirty="0">
              <a:cs typeface="B Koodak" panose="00000700000000000000" pitchFamily="2" charset="-78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304800" y="5576455"/>
            <a:ext cx="8229600" cy="8382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cs typeface="B Kamran" panose="00000400000000000000" pitchFamily="2" charset="-78"/>
              </a:rPr>
              <a:t>و می بینی مردم گروه گروه به دین خدا می رسند</a:t>
            </a:r>
            <a:endParaRPr lang="en-US" sz="4400" b="1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79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305800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cs typeface="B Koodak" panose="00000700000000000000" pitchFamily="2" charset="-78"/>
              </a:rPr>
              <a:t>هو هو هو دنیا چه رنگارنگه   </a:t>
            </a:r>
            <a:r>
              <a:rPr lang="fa-IR" sz="2800" b="1" dirty="0" smtClean="0">
                <a:cs typeface="B Koodak" panose="00000700000000000000" pitchFamily="2" charset="-78"/>
              </a:rPr>
              <a:t>              </a:t>
            </a:r>
            <a:r>
              <a:rPr lang="fa-IR" sz="2800" b="1" dirty="0">
                <a:cs typeface="B Koodak" panose="00000700000000000000" pitchFamily="2" charset="-78"/>
              </a:rPr>
              <a:t>    قطار قرآنی ما قشنگه</a:t>
            </a:r>
            <a:endParaRPr lang="fa-IR" sz="2800" dirty="0">
              <a:cs typeface="B Koodak" panose="00000700000000000000" pitchFamily="2" charset="-78"/>
            </a:endParaRPr>
          </a:p>
          <a:p>
            <a:pPr algn="r" rtl="1"/>
            <a:r>
              <a:rPr lang="fa-IR" sz="2800" b="1" dirty="0">
                <a:cs typeface="B Koodak" panose="00000700000000000000" pitchFamily="2" charset="-78"/>
              </a:rPr>
              <a:t>هو هو هو بچه باهوش کیه؟     </a:t>
            </a:r>
            <a:r>
              <a:rPr lang="fa-IR" sz="2800" b="1" dirty="0" smtClean="0">
                <a:cs typeface="B Koodak" panose="00000700000000000000" pitchFamily="2" charset="-78"/>
              </a:rPr>
              <a:t>                ایستگاه سوم ما </a:t>
            </a:r>
            <a:r>
              <a:rPr lang="fa-IR" sz="2800" b="1" dirty="0">
                <a:cs typeface="B Koodak" panose="00000700000000000000" pitchFamily="2" charset="-78"/>
              </a:rPr>
              <a:t>آیه اش چیه؟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09600" y="2057400"/>
            <a:ext cx="8153400" cy="1981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4000" dirty="0" smtClean="0">
                <a:cs typeface="B Koodak" panose="00000700000000000000" pitchFamily="2" charset="-78"/>
              </a:rPr>
              <a:t>فَسَبِّح بِحَمدِ رَبِّکَ وَاستَغفِرهُ اِنَّه کانَ تَوّاباً</a:t>
            </a:r>
            <a:endParaRPr lang="en-US" sz="4000" dirty="0">
              <a:cs typeface="B Koodak" panose="00000700000000000000" pitchFamily="2" charset="-78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295400" y="4191000"/>
            <a:ext cx="6096000" cy="23622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cs typeface="B Kamran" panose="00000400000000000000" pitchFamily="2" charset="-78"/>
              </a:rPr>
              <a:t>پس خدا را ستایش کن </a:t>
            </a:r>
          </a:p>
          <a:p>
            <a:pPr algn="ctr"/>
            <a:r>
              <a:rPr lang="fa-IR" sz="4400" b="1" dirty="0" smtClean="0">
                <a:cs typeface="B Kamran" panose="00000400000000000000" pitchFamily="2" charset="-78"/>
              </a:rPr>
              <a:t>و از او آمرزش بخواه </a:t>
            </a:r>
          </a:p>
          <a:p>
            <a:pPr algn="ctr"/>
            <a:r>
              <a:rPr lang="fa-IR" sz="4400" b="1" dirty="0" smtClean="0">
                <a:cs typeface="B Kamran" panose="00000400000000000000" pitchFamily="2" charset="-78"/>
              </a:rPr>
              <a:t>خدا توبه پذیر است</a:t>
            </a:r>
            <a:endParaRPr lang="en-US" sz="4400" b="1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79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57400"/>
            <a:ext cx="5715000" cy="4161642"/>
          </a:xfrm>
          <a:prstGeom prst="rect">
            <a:avLst/>
          </a:prstGeom>
        </p:spPr>
      </p:pic>
      <p:sp>
        <p:nvSpPr>
          <p:cNvPr id="3" name="Horizontal Scroll 2">
            <a:hlinkClick r:id="rId2" action="ppaction://hlinkfile"/>
          </p:cNvPr>
          <p:cNvSpPr/>
          <p:nvPr/>
        </p:nvSpPr>
        <p:spPr>
          <a:xfrm>
            <a:off x="3429000" y="228600"/>
            <a:ext cx="4114800" cy="2209800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chemeClr val="tx1"/>
                </a:solidFill>
                <a:cs typeface="B Kamran" panose="00000400000000000000" pitchFamily="2" charset="-78"/>
              </a:rPr>
              <a:t> فایل تصویری تلاوت سوره مبارکه نصر</a:t>
            </a:r>
            <a:endParaRPr lang="en-US" sz="4000" b="1" dirty="0">
              <a:solidFill>
                <a:schemeClr val="tx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63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2818" y="207816"/>
            <a:ext cx="281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cs typeface="B Koodak" panose="00000700000000000000" pitchFamily="2" charset="-78"/>
              </a:rPr>
              <a:t>یکی بود یکی نبود...... پیامبر ما مسلمانان حضرت محمد(ص) بسیار مهربان بودند.ایشان همیشه بچه ها را دوست داشتند و با آنها بازی میکردند. برای آنها از دین و خدای مهربان میگفتند. بچه ها هم همیشه صحبتهای ایشان را گوش میدادند.</a:t>
            </a:r>
            <a:endParaRPr lang="en-US" sz="2400" dirty="0">
              <a:cs typeface="B Koodak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2026"/>
            <a:ext cx="5547501" cy="54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109" y="3048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/>
              <a:t> </a:t>
            </a:r>
            <a:r>
              <a:rPr lang="fa-IR" sz="2400" dirty="0">
                <a:cs typeface="B Koodak" panose="00000700000000000000" pitchFamily="2" charset="-78"/>
              </a:rPr>
              <a:t>پیامبر فقط برای بچه ها از خدای مهربان صحبت نمیکردند بلکه برای همه از خدای مهربان میگفتند.اما آن زمان انسانهای بد زیاد بودند و پیامبر را به خاطر خدا پرستی خیلی اذیت میکردند تا اینکه کم کم با صبر و ایمان پیامبر همه چیز فرق کرد و مردم دسته دسته به سمت خدا پرستی رو آوردند. </a:t>
            </a:r>
            <a:endParaRPr lang="fa-IR" sz="2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آن وقت ها </a:t>
            </a:r>
            <a:r>
              <a:rPr lang="fa-IR" sz="2400" dirty="0">
                <a:cs typeface="B Koodak" panose="00000700000000000000" pitchFamily="2" charset="-78"/>
              </a:rPr>
              <a:t>پیامبر (ص) در شهر مدینه زندگی </a:t>
            </a:r>
            <a:r>
              <a:rPr lang="fa-IR" sz="2400" dirty="0" smtClean="0">
                <a:cs typeface="B Koodak" panose="00000700000000000000" pitchFamily="2" charset="-78"/>
              </a:rPr>
              <a:t>می کردند </a:t>
            </a:r>
            <a:r>
              <a:rPr lang="fa-IR" sz="2400" dirty="0">
                <a:cs typeface="B Koodak" panose="00000700000000000000" pitchFamily="2" charset="-78"/>
              </a:rPr>
              <a:t>و هنگامی که رفته رفته بیشتر مردم مدینه مسلمان شدند آن حضرت به دستور خداوند تصمیم گرفتند به مکه بروند تا آنجا را هم از شرک و بت پرستی پاک کنند و مردم را به دین اسلام دعوت کنند. </a:t>
            </a:r>
            <a:endParaRPr lang="fa-IR" sz="2400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627280"/>
            <a:ext cx="4572001" cy="40021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304800"/>
            <a:ext cx="86106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cs typeface="B Koodak" panose="00000700000000000000" pitchFamily="2" charset="-78"/>
              </a:rPr>
              <a:t>پس با سپاه بزرگی به سمت مکه به راه افتادند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 </a:t>
            </a:r>
            <a:r>
              <a:rPr lang="fa-IR" sz="2400" dirty="0">
                <a:cs typeface="B Koodak" panose="00000700000000000000" pitchFamily="2" charset="-78"/>
              </a:rPr>
              <a:t>فاصله مدینه تا مکه زیاد بود و هنوز به مکه نرسیده بودند که شب شد. </a:t>
            </a:r>
            <a:endParaRPr lang="fa-IR" sz="2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آنان </a:t>
            </a:r>
            <a:r>
              <a:rPr lang="fa-IR" sz="2400" dirty="0">
                <a:cs typeface="B Koodak" panose="00000700000000000000" pitchFamily="2" charset="-78"/>
              </a:rPr>
              <a:t>آتش زیادی برای درست کردن غذا روشن کردند. </a:t>
            </a:r>
            <a:endParaRPr lang="fa-IR" sz="2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از </a:t>
            </a:r>
            <a:r>
              <a:rPr lang="fa-IR" sz="2400" dirty="0">
                <a:cs typeface="B Koodak" panose="00000700000000000000" pitchFamily="2" charset="-78"/>
              </a:rPr>
              <a:t>آن طرف مردم مکه با دیدن آتش زیادی که بیرون از شهر روشن شده بود شگفت زده شدند.</a:t>
            </a:r>
            <a:r>
              <a:rPr lang="fa-IR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71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cs typeface="B Koodak" panose="00000700000000000000" pitchFamily="2" charset="-78"/>
              </a:rPr>
              <a:t>به همین جهت عده ای از آنها برای فهمیدن علت آتش به آنجا رفتند و با دیدن پیامبر و سپاه بزرگ ایشان علت حضور آنها را پرسیدند. </a:t>
            </a:r>
            <a:endParaRPr lang="fa-IR" sz="2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پیامبر </a:t>
            </a:r>
            <a:r>
              <a:rPr lang="fa-IR" sz="2400" dirty="0">
                <a:cs typeface="B Koodak" panose="00000700000000000000" pitchFamily="2" charset="-78"/>
              </a:rPr>
              <a:t>(ص) در پاسخ آنها فرمودند: ما به مکه می آییم تا آنجا را از وجود شرک و بت پرستی پاک کنیم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 </a:t>
            </a:r>
            <a:r>
              <a:rPr lang="fa-IR" sz="2400" dirty="0">
                <a:cs typeface="B Koodak" panose="00000700000000000000" pitchFamily="2" charset="-78"/>
              </a:rPr>
              <a:t>به مردم بگویید یا در خانه هایشان باشند یا در مسجد الحرام تا به آنها آسیبی نرسد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 </a:t>
            </a:r>
            <a:r>
              <a:rPr lang="fa-IR" sz="2400" dirty="0">
                <a:cs typeface="B Koodak" panose="00000700000000000000" pitchFamily="2" charset="-78"/>
              </a:rPr>
              <a:t>به این ترتیب پیامبر(ص) بدون جنگ و خونریزی مکه را فتح کردند و همه بت های داخل کعبه را از آنجا بیرون ریختند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 </a:t>
            </a:r>
            <a:r>
              <a:rPr lang="fa-IR" sz="2400" dirty="0">
                <a:cs typeface="B Koodak" panose="00000700000000000000" pitchFamily="2" charset="-78"/>
              </a:rPr>
              <a:t>ایشان با مهربانی تمام مردم را با دین زیبای اسلام آشنا کردند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 </a:t>
            </a:r>
            <a:r>
              <a:rPr lang="fa-IR" sz="2400" dirty="0">
                <a:cs typeface="B Koodak" panose="00000700000000000000" pitchFamily="2" charset="-78"/>
              </a:rPr>
              <a:t>پیامبر بعد از فتح مکه تمام کسانی را که به ایشان بدی کرده بودند را بخشیدند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 </a:t>
            </a:r>
            <a:r>
              <a:rPr lang="fa-IR" sz="2400" dirty="0">
                <a:cs typeface="B Koodak" panose="00000700000000000000" pitchFamily="2" charset="-78"/>
              </a:rPr>
              <a:t>به این ترتیب ساکنان مکه و اطراف آن گروه گروه نزد پیامبر (ص) آمده و مسلمان شدند.</a:t>
            </a:r>
            <a:endParaRPr lang="en-US" sz="24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3942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8224284" cy="598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534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u="sng" dirty="0" smtClean="0">
                <a:solidFill>
                  <a:srgbClr val="FF0000"/>
                </a:solidFill>
                <a:cs typeface="B Koodak" panose="00000700000000000000" pitchFamily="2" charset="-78"/>
              </a:rPr>
              <a:t>تفسیر سوره </a:t>
            </a:r>
            <a:r>
              <a:rPr lang="fa-IR" sz="4400" u="sng" dirty="0">
                <a:solidFill>
                  <a:srgbClr val="FF0000"/>
                </a:solidFill>
                <a:cs typeface="B Koodak" panose="00000700000000000000" pitchFamily="2" charset="-78"/>
              </a:rPr>
              <a:t>نصر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cs typeface="B Koodak" panose="00000700000000000000" pitchFamily="2" charset="-78"/>
              </a:rPr>
              <a:t>معنی  سوره مبارکه نصر یاری و پیروزی است. </a:t>
            </a:r>
            <a:endParaRPr lang="fa-IR" sz="2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زمانی </a:t>
            </a:r>
            <a:r>
              <a:rPr lang="fa-IR" sz="2400" dirty="0">
                <a:cs typeface="B Koodak" panose="00000700000000000000" pitchFamily="2" charset="-78"/>
              </a:rPr>
              <a:t>که پرچم اسلام در دستان پیامبر (ص) بود روی آن نوشته بود لا اله الا الله (نیست معبودی جزخداوند یکتا) و او مردم را به سوی خداوند یکتا دعوت میکرد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آن </a:t>
            </a:r>
            <a:r>
              <a:rPr lang="fa-IR" sz="2400" dirty="0">
                <a:cs typeface="B Koodak" panose="00000700000000000000" pitchFamily="2" charset="-78"/>
              </a:rPr>
              <a:t>هنگام بود که بیشتر مردم به لطف خدا </a:t>
            </a:r>
            <a:r>
              <a:rPr lang="fa-IR" sz="2800" dirty="0">
                <a:solidFill>
                  <a:srgbClr val="FF0000"/>
                </a:solidFill>
                <a:cs typeface="B Koodak" panose="00000700000000000000" pitchFamily="2" charset="-78"/>
              </a:rPr>
              <a:t>گروه گروه</a:t>
            </a:r>
            <a:r>
              <a:rPr lang="fa-IR" sz="2400" dirty="0">
                <a:cs typeface="B Koodak" panose="00000700000000000000" pitchFamily="2" charset="-78"/>
              </a:rPr>
              <a:t> وارد دین خدا میشدند و به اسلام روی میآوردند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خداوند </a:t>
            </a:r>
            <a:r>
              <a:rPr lang="fa-IR" sz="2400" dirty="0">
                <a:cs typeface="B Koodak" panose="00000700000000000000" pitchFamily="2" charset="-78"/>
              </a:rPr>
              <a:t>به پیامبرش گفت به خاطر این پیروزی که به دست آوردی خدایت را تسبیح کن و حمد و سپاس خدا را به جا آور</a:t>
            </a:r>
            <a:r>
              <a:rPr lang="fa-IR" sz="2400" dirty="0" smtClean="0">
                <a:cs typeface="B Koodak" panose="000007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Koodak" panose="00000700000000000000" pitchFamily="2" charset="-78"/>
              </a:rPr>
              <a:t> </a:t>
            </a:r>
            <a:r>
              <a:rPr lang="fa-IR" sz="2400" dirty="0">
                <a:cs typeface="B Koodak" panose="00000700000000000000" pitchFamily="2" charset="-78"/>
              </a:rPr>
              <a:t>سوره نصر آخرین سوره ای بود که بر پیامبر نازل شد.</a:t>
            </a:r>
          </a:p>
        </p:txBody>
      </p:sp>
    </p:spTree>
    <p:extLst>
      <p:ext uri="{BB962C8B-B14F-4D97-AF65-F5344CB8AC3E}">
        <p14:creationId xmlns:p14="http://schemas.microsoft.com/office/powerpoint/2010/main" val="12928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491" y="762000"/>
            <a:ext cx="7543800" cy="46166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>
                <a:cs typeface="B Koodak" panose="00000700000000000000" pitchFamily="2" charset="-78"/>
              </a:rPr>
              <a:t>    </a:t>
            </a:r>
            <a:r>
              <a:rPr lang="fa-IR" sz="2800" dirty="0" smtClean="0">
                <a:cs typeface="B Koodak" panose="00000700000000000000" pitchFamily="2" charset="-78"/>
              </a:rPr>
              <a:t>   خدای </a:t>
            </a:r>
            <a:r>
              <a:rPr lang="fa-IR" sz="2800" dirty="0">
                <a:cs typeface="B Koodak" panose="00000700000000000000" pitchFamily="2" charset="-78"/>
              </a:rPr>
              <a:t>خوب و دانا             گفت به پیامبر ما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Koodak" panose="00000700000000000000" pitchFamily="2" charset="-78"/>
              </a:rPr>
              <a:t>       </a:t>
            </a:r>
            <a:r>
              <a:rPr lang="fa-IR" sz="2800" dirty="0" smtClean="0">
                <a:cs typeface="B Koodak" panose="00000700000000000000" pitchFamily="2" charset="-78"/>
              </a:rPr>
              <a:t>برو به </a:t>
            </a:r>
            <a:r>
              <a:rPr lang="fa-IR" sz="2800" dirty="0">
                <a:cs typeface="B Koodak" panose="00000700000000000000" pitchFamily="2" charset="-78"/>
              </a:rPr>
              <a:t>شهر مکه                بگیرش از دشمنا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Koodak" panose="00000700000000000000" pitchFamily="2" charset="-78"/>
              </a:rPr>
              <a:t>      بی اونکه جنگی بشه        </a:t>
            </a:r>
            <a:r>
              <a:rPr lang="fa-IR" sz="2800" dirty="0" smtClean="0">
                <a:cs typeface="B Koodak" panose="00000700000000000000" pitchFamily="2" charset="-78"/>
              </a:rPr>
              <a:t>    مردم</a:t>
            </a:r>
            <a:r>
              <a:rPr lang="fa-IR" sz="2800" dirty="0">
                <a:cs typeface="B Koodak" panose="00000700000000000000" pitchFamily="2" charset="-78"/>
              </a:rPr>
              <a:t>  شدن مسلمان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Koodak" panose="00000700000000000000" pitchFamily="2" charset="-78"/>
              </a:rPr>
              <a:t>      به دین خوب اسلام           </a:t>
            </a:r>
            <a:r>
              <a:rPr lang="fa-IR" sz="2800" dirty="0" smtClean="0">
                <a:cs typeface="B Koodak" panose="00000700000000000000" pitchFamily="2" charset="-78"/>
              </a:rPr>
              <a:t>  آوردن </a:t>
            </a:r>
            <a:r>
              <a:rPr lang="fa-IR" sz="2800" dirty="0">
                <a:cs typeface="B Koodak" panose="00000700000000000000" pitchFamily="2" charset="-78"/>
              </a:rPr>
              <a:t>اونها ایمان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Koodak" panose="00000700000000000000" pitchFamily="2" charset="-78"/>
              </a:rPr>
              <a:t>      کرد ازخدا تشکر                 پیامبر خوب ما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Koodak" panose="00000700000000000000" pitchFamily="2" charset="-78"/>
              </a:rPr>
              <a:t>      این شد یه درس خوبی       </a:t>
            </a:r>
            <a:r>
              <a:rPr lang="fa-IR" sz="2800" dirty="0" smtClean="0">
                <a:cs typeface="B Koodak" panose="00000700000000000000" pitchFamily="2" charset="-78"/>
              </a:rPr>
              <a:t>   برای </a:t>
            </a:r>
            <a:r>
              <a:rPr lang="fa-IR" sz="2800" dirty="0">
                <a:cs typeface="B Koodak" panose="00000700000000000000" pitchFamily="2" charset="-78"/>
              </a:rPr>
              <a:t>ما آدما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Koodak" panose="00000700000000000000" pitchFamily="2" charset="-78"/>
              </a:rPr>
              <a:t>      که بعد از هر پیروزی           واجبه شکر خدا</a:t>
            </a:r>
          </a:p>
        </p:txBody>
      </p:sp>
    </p:spTree>
    <p:extLst>
      <p:ext uri="{BB962C8B-B14F-4D97-AF65-F5344CB8AC3E}">
        <p14:creationId xmlns:p14="http://schemas.microsoft.com/office/powerpoint/2010/main" val="32900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41764"/>
            <a:ext cx="83058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cs typeface="B Koodak" panose="00000700000000000000" pitchFamily="2" charset="-78"/>
              </a:rPr>
              <a:t>هو هو هو دنیا چه رنگارنگه   </a:t>
            </a:r>
            <a:r>
              <a:rPr lang="fa-IR" sz="2800" b="1" dirty="0" smtClean="0">
                <a:cs typeface="B Koodak" panose="00000700000000000000" pitchFamily="2" charset="-78"/>
              </a:rPr>
              <a:t>              </a:t>
            </a:r>
            <a:r>
              <a:rPr lang="fa-IR" sz="2800" b="1" dirty="0">
                <a:cs typeface="B Koodak" panose="00000700000000000000" pitchFamily="2" charset="-78"/>
              </a:rPr>
              <a:t>    قطار قرآنی ما قشنگه</a:t>
            </a:r>
            <a:endParaRPr lang="fa-IR" sz="2800" dirty="0">
              <a:cs typeface="B Koodak" panose="00000700000000000000" pitchFamily="2" charset="-78"/>
            </a:endParaRPr>
          </a:p>
          <a:p>
            <a:pPr algn="r" rtl="1"/>
            <a:r>
              <a:rPr lang="fa-IR" sz="2800" b="1" dirty="0">
                <a:cs typeface="B Koodak" panose="00000700000000000000" pitchFamily="2" charset="-78"/>
              </a:rPr>
              <a:t>هو هو هو بچه باهوش کیه؟     </a:t>
            </a:r>
            <a:r>
              <a:rPr lang="fa-IR" sz="2800" b="1" dirty="0" smtClean="0">
                <a:cs typeface="B Koodak" panose="00000700000000000000" pitchFamily="2" charset="-78"/>
              </a:rPr>
              <a:t>                ایستگاه </a:t>
            </a:r>
            <a:r>
              <a:rPr lang="fa-IR" sz="2800" b="1" dirty="0">
                <a:cs typeface="B Koodak" panose="00000700000000000000" pitchFamily="2" charset="-78"/>
              </a:rPr>
              <a:t>اول ما آیه اش چیه؟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2667000"/>
            <a:ext cx="8153400" cy="3200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200" dirty="0" smtClean="0">
                <a:cs typeface="B Koodak" panose="00000700000000000000" pitchFamily="2" charset="-78"/>
              </a:rPr>
              <a:t> اِذا جاءَ نَصرُ اللهِ وَالفَتح</a:t>
            </a:r>
            <a:endParaRPr lang="en-US" sz="7200" dirty="0">
              <a:cs typeface="B Koodak" panose="00000700000000000000" pitchFamily="2" charset="-78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905000" y="5867400"/>
            <a:ext cx="6248400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cs typeface="B Kamran" panose="00000400000000000000" pitchFamily="2" charset="-78"/>
              </a:rPr>
              <a:t> وقتی یاری خدا و پیروزی فرا می رسد</a:t>
            </a:r>
            <a:endParaRPr lang="en-US" sz="4400" b="1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896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307</Words>
  <Application>Microsoft Office PowerPoint</Application>
  <PresentationFormat>On-screen Show 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Arash</dc:creator>
  <cp:lastModifiedBy>Arash</cp:lastModifiedBy>
  <cp:revision>8</cp:revision>
  <dcterms:created xsi:type="dcterms:W3CDTF">2006-08-16T00:00:00Z</dcterms:created>
  <dcterms:modified xsi:type="dcterms:W3CDTF">2015-01-31T05:42:34Z</dcterms:modified>
</cp:coreProperties>
</file>